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08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6EE8B3-3A6A-44CC-8BB8-09467692F830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B0484-A8A8-4391-8453-F2747AA86D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97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D2F1A0-FD8F-43DB-A20B-8328C5CC357B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F59670-CEB4-466C-9068-CBEC0554F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453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9086-3A2A-482B-823F-0F26AED00443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duy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5C8D2-23B4-4DB7-9AA3-D5C366783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713352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AC9DA-69EA-4BA4-B1C3-DB3674A4D8B4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duy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5C8D2-23B4-4DB7-9AA3-D5C366783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444208"/>
      </p:ext>
    </p:extLst>
  </p:cSld>
  <p:clrMapOvr>
    <a:masterClrMapping/>
  </p:clrMapOvr>
  <p:transition spd="slow" advTm="1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D78D5-8DC2-4DD8-ACBE-6E30DA0BE32F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duy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5C8D2-23B4-4DB7-9AA3-D5C366783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974828"/>
      </p:ext>
    </p:extLst>
  </p:cSld>
  <p:clrMapOvr>
    <a:masterClrMapping/>
  </p:clrMapOvr>
  <p:transition spd="slow" advTm="1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4F8C-48B8-4344-B7A5-AAC2A29CCFB5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duy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5C8D2-23B4-4DB7-9AA3-D5C366783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58590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E7F11-138A-4D5F-8C33-5336E70EBC0A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duy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5C8D2-23B4-4DB7-9AA3-D5C366783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599602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921D4-98A2-4268-85C0-1B29A4C6306F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duy khanh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5C8D2-23B4-4DB7-9AA3-D5C366783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248834"/>
      </p:ext>
    </p:extLst>
  </p:cSld>
  <p:clrMapOvr>
    <a:masterClrMapping/>
  </p:clrMapOvr>
  <p:transition spd="slow" advTm="1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BE194-CD1A-4966-8083-A77A86E561F2}" type="datetime1">
              <a:rPr lang="en-US" smtClean="0"/>
              <a:t>6/28/2016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duy khanh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5C8D2-23B4-4DB7-9AA3-D5C366783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671262"/>
      </p:ext>
    </p:extLst>
  </p:cSld>
  <p:clrMapOvr>
    <a:masterClrMapping/>
  </p:clrMapOvr>
  <p:transition spd="slow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12398-531E-4854-B13C-7C52ACB142E4}" type="datetime1">
              <a:rPr lang="en-US" smtClean="0"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duy khanh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5C8D2-23B4-4DB7-9AA3-D5C366783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068777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8A14E-6EB0-49D4-BDB4-28D2FB54B056}" type="datetime1">
              <a:rPr lang="en-US" smtClean="0"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duy khanh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5C8D2-23B4-4DB7-9AA3-D5C366783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29804"/>
      </p:ext>
    </p:extLst>
  </p:cSld>
  <p:clrMapOvr>
    <a:masterClrMapping/>
  </p:clrMapOvr>
  <p:transition spd="slow" advTm="1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43A60-7A09-4F20-8467-E477F70A1413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duy khanh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5C8D2-23B4-4DB7-9AA3-D5C366783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496453"/>
      </p:ext>
    </p:extLst>
  </p:cSld>
  <p:clrMapOvr>
    <a:masterClrMapping/>
  </p:clrMapOvr>
  <p:transition spd="slow" advTm="1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38F8B-C837-4B59-982E-DE5CB50DC0B8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duy khanh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5C8D2-23B4-4DB7-9AA3-D5C366783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634410"/>
      </p:ext>
    </p:extLst>
  </p:cSld>
  <p:clrMapOvr>
    <a:masterClrMapping/>
  </p:clrMapOvr>
  <p:transition spd="slow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819400"/>
            <a:ext cx="8229600" cy="3535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BC7CC-941B-4BF2-91B8-48D471439C1C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nguyen duy khanh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5C8D2-23B4-4DB7-9AA3-D5C366783CD2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C:\Program Files (x86)\Microsoft Office\MEDIA\CAGCAT10\j0090386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1168994" cy="1193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780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000">
    <p:push dir="u"/>
  </p:transition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533400"/>
            <a:ext cx="7772400" cy="1470025"/>
          </a:xfrm>
        </p:spPr>
        <p:txBody>
          <a:bodyPr>
            <a:prstTxWarp prst="textWave1">
              <a:avLst/>
            </a:prstTxWarp>
            <a:normAutofit/>
          </a:bodyPr>
          <a:lstStyle/>
          <a:p>
            <a:r>
              <a:rPr lang="en-US" sz="3600" dirty="0" smtClean="0"/>
              <a:t>PHƯƠNG PHÁP SÁNG TẠO SCAMPER</a:t>
            </a:r>
            <a:endParaRPr lang="en-US" sz="3600" dirty="0"/>
          </a:p>
        </p:txBody>
      </p:sp>
      <p:sp>
        <p:nvSpPr>
          <p:cNvPr id="7" name="Oval 6"/>
          <p:cNvSpPr/>
          <p:nvPr/>
        </p:nvSpPr>
        <p:spPr>
          <a:xfrm>
            <a:off x="3581400" y="2147454"/>
            <a:ext cx="1219200" cy="12053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SUBTUITION (</a:t>
            </a:r>
            <a:r>
              <a:rPr lang="en-US" sz="1100" dirty="0" err="1" smtClean="0"/>
              <a:t>thay</a:t>
            </a:r>
            <a:r>
              <a:rPr lang="en-US" sz="1100" dirty="0" smtClean="0"/>
              <a:t> </a:t>
            </a:r>
            <a:r>
              <a:rPr lang="en-US" sz="1100" dirty="0" err="1" smtClean="0"/>
              <a:t>thế</a:t>
            </a:r>
            <a:r>
              <a:rPr lang="en-US" sz="1100" dirty="0" smtClean="0"/>
              <a:t>)    </a:t>
            </a:r>
            <a:endParaRPr lang="en-US" sz="1100" dirty="0"/>
          </a:p>
        </p:txBody>
      </p:sp>
      <p:sp>
        <p:nvSpPr>
          <p:cNvPr id="8" name="Oval 7"/>
          <p:cNvSpPr/>
          <p:nvPr/>
        </p:nvSpPr>
        <p:spPr>
          <a:xfrm>
            <a:off x="5701144" y="2382982"/>
            <a:ext cx="1233055" cy="11222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Combine</a:t>
            </a:r>
            <a:r>
              <a:rPr lang="en-US" dirty="0" smtClean="0"/>
              <a:t> </a:t>
            </a:r>
            <a:r>
              <a:rPr lang="en-US" sz="1100" dirty="0" smtClean="0"/>
              <a:t>( </a:t>
            </a:r>
            <a:r>
              <a:rPr lang="en-US" sz="1100" dirty="0" err="1" smtClean="0"/>
              <a:t>kết</a:t>
            </a:r>
            <a:r>
              <a:rPr lang="en-US" sz="1100" dirty="0" smtClean="0"/>
              <a:t> </a:t>
            </a:r>
            <a:r>
              <a:rPr lang="en-US" sz="1100" dirty="0" err="1" smtClean="0"/>
              <a:t>hợp</a:t>
            </a:r>
            <a:r>
              <a:rPr lang="en-US" sz="1100" dirty="0" smtClean="0"/>
              <a:t>)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1524000" y="2362200"/>
            <a:ext cx="1219200" cy="11707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err="1" smtClean="0"/>
              <a:t>Revetise</a:t>
            </a:r>
            <a:r>
              <a:rPr lang="en-US" sz="1100" dirty="0" smtClean="0"/>
              <a:t> (</a:t>
            </a:r>
            <a:r>
              <a:rPr lang="en-US" sz="1100" dirty="0" err="1" smtClean="0"/>
              <a:t>đảo</a:t>
            </a:r>
            <a:r>
              <a:rPr lang="en-US" sz="1100" dirty="0" smtClean="0"/>
              <a:t> </a:t>
            </a:r>
            <a:r>
              <a:rPr lang="en-US" sz="1100" dirty="0" err="1" smtClean="0"/>
              <a:t>ngược</a:t>
            </a:r>
            <a:r>
              <a:rPr lang="en-US" sz="1100" dirty="0" smtClean="0"/>
              <a:t>)</a:t>
            </a:r>
            <a:endParaRPr lang="en-US" sz="1100" dirty="0"/>
          </a:p>
        </p:txBody>
      </p:sp>
      <p:sp>
        <p:nvSpPr>
          <p:cNvPr id="10" name="Oval 9"/>
          <p:cNvSpPr/>
          <p:nvPr/>
        </p:nvSpPr>
        <p:spPr>
          <a:xfrm>
            <a:off x="1600200" y="4267200"/>
            <a:ext cx="1143000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Eliminate (</a:t>
            </a:r>
            <a:r>
              <a:rPr lang="en-US" sz="1100" dirty="0" err="1" smtClean="0"/>
              <a:t>loại</a:t>
            </a:r>
            <a:r>
              <a:rPr lang="en-US" sz="1100" dirty="0" smtClean="0"/>
              <a:t> </a:t>
            </a:r>
            <a:r>
              <a:rPr lang="en-US" sz="1100" dirty="0" err="1" smtClean="0"/>
              <a:t>bỏ</a:t>
            </a:r>
            <a:r>
              <a:rPr lang="en-US" sz="1100" dirty="0" smtClean="0"/>
              <a:t> )</a:t>
            </a:r>
            <a:endParaRPr lang="en-US" sz="1100" dirty="0"/>
          </a:p>
        </p:txBody>
      </p:sp>
      <p:sp>
        <p:nvSpPr>
          <p:cNvPr id="11" name="Oval 10"/>
          <p:cNvSpPr/>
          <p:nvPr/>
        </p:nvSpPr>
        <p:spPr>
          <a:xfrm>
            <a:off x="6123708" y="4267200"/>
            <a:ext cx="1191491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Adapt (</a:t>
            </a:r>
            <a:r>
              <a:rPr lang="en-US" sz="1100" dirty="0" err="1" smtClean="0"/>
              <a:t>thích</a:t>
            </a:r>
            <a:r>
              <a:rPr lang="en-US" sz="1100" dirty="0" smtClean="0"/>
              <a:t> </a:t>
            </a:r>
            <a:r>
              <a:rPr lang="en-US" sz="1100" dirty="0" err="1" smtClean="0"/>
              <a:t>nghi</a:t>
            </a:r>
            <a:r>
              <a:rPr lang="en-US" sz="1100" dirty="0" smtClean="0"/>
              <a:t>)</a:t>
            </a:r>
            <a:endParaRPr lang="en-US" sz="1100" dirty="0"/>
          </a:p>
        </p:txBody>
      </p:sp>
      <p:sp>
        <p:nvSpPr>
          <p:cNvPr id="12" name="Oval 11"/>
          <p:cNvSpPr/>
          <p:nvPr/>
        </p:nvSpPr>
        <p:spPr>
          <a:xfrm>
            <a:off x="2819400" y="5597236"/>
            <a:ext cx="1143000" cy="11222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Put ( </a:t>
            </a:r>
            <a:r>
              <a:rPr lang="en-US" sz="1100" dirty="0" err="1" smtClean="0"/>
              <a:t>thêm</a:t>
            </a:r>
            <a:r>
              <a:rPr lang="en-US" sz="1100" dirty="0" smtClean="0"/>
              <a:t> </a:t>
            </a:r>
            <a:r>
              <a:rPr lang="en-US" sz="1100" dirty="0" err="1" smtClean="0"/>
              <a:t>vào</a:t>
            </a:r>
            <a:r>
              <a:rPr lang="en-US" sz="1100" dirty="0" smtClean="0"/>
              <a:t>)</a:t>
            </a:r>
            <a:endParaRPr lang="en-US" sz="1100" dirty="0"/>
          </a:p>
        </p:txBody>
      </p:sp>
      <p:sp>
        <p:nvSpPr>
          <p:cNvPr id="13" name="Oval 12"/>
          <p:cNvSpPr/>
          <p:nvPr/>
        </p:nvSpPr>
        <p:spPr>
          <a:xfrm>
            <a:off x="5029199" y="5486400"/>
            <a:ext cx="1094508" cy="11984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err="1" smtClean="0"/>
              <a:t>Modifi</a:t>
            </a:r>
            <a:r>
              <a:rPr lang="en-US" sz="1100" dirty="0" smtClean="0"/>
              <a:t> (</a:t>
            </a:r>
            <a:r>
              <a:rPr lang="en-US" sz="1100" dirty="0" err="1" smtClean="0"/>
              <a:t>hiệu</a:t>
            </a:r>
            <a:r>
              <a:rPr lang="en-US" sz="1100" dirty="0" smtClean="0"/>
              <a:t> </a:t>
            </a:r>
            <a:r>
              <a:rPr lang="en-US" sz="1100" dirty="0" err="1" smtClean="0"/>
              <a:t>chỉnh</a:t>
            </a:r>
            <a:r>
              <a:rPr lang="en-US" sz="1100" dirty="0"/>
              <a:t>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976279" y="3890665"/>
            <a:ext cx="26171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scamper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B457F-FDE9-4C18-B202-0841FBBA0289}" type="datetime1">
              <a:rPr lang="en-US" smtClean="0"/>
              <a:t>6/28/2016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duy khanh</a:t>
            </a: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5C8D2-23B4-4DB7-9AA3-D5C366783C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405384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391400" cy="990600"/>
          </a:xfrm>
        </p:spPr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- substitute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057400"/>
            <a:ext cx="5791200" cy="4221163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 err="1" smtClean="0"/>
              <a:t>Là</a:t>
            </a:r>
            <a:r>
              <a:rPr lang="en-US" sz="1600" dirty="0" smtClean="0"/>
              <a:t> </a:t>
            </a:r>
            <a:r>
              <a:rPr lang="en-US" sz="1600" dirty="0" err="1" smtClean="0"/>
              <a:t>suy</a:t>
            </a:r>
            <a:r>
              <a:rPr lang="en-US" sz="1600" dirty="0" smtClean="0"/>
              <a:t> </a:t>
            </a:r>
            <a:r>
              <a:rPr lang="en-US" sz="1600" dirty="0" err="1" smtClean="0"/>
              <a:t>nghĩ</a:t>
            </a:r>
            <a:r>
              <a:rPr lang="en-US" sz="1600" dirty="0" smtClean="0"/>
              <a:t> </a:t>
            </a:r>
            <a:r>
              <a:rPr lang="en-US" sz="1600" dirty="0" err="1" smtClean="0"/>
              <a:t>về</a:t>
            </a:r>
            <a:r>
              <a:rPr lang="en-US" sz="1600" dirty="0" smtClean="0"/>
              <a:t> </a:t>
            </a:r>
            <a:r>
              <a:rPr lang="en-US" sz="1600" dirty="0" err="1" smtClean="0"/>
              <a:t>sự</a:t>
            </a:r>
            <a:r>
              <a:rPr lang="en-US" sz="1600" dirty="0" smtClean="0"/>
              <a:t> </a:t>
            </a:r>
            <a:r>
              <a:rPr lang="en-US" sz="1600" dirty="0" err="1" smtClean="0"/>
              <a:t>thay</a:t>
            </a:r>
            <a:r>
              <a:rPr lang="en-US" sz="1600" dirty="0" smtClean="0"/>
              <a:t> </a:t>
            </a:r>
            <a:r>
              <a:rPr lang="en-US" sz="1600" dirty="0" err="1" smtClean="0"/>
              <a:t>thế</a:t>
            </a:r>
            <a:r>
              <a:rPr lang="en-US" sz="1600" dirty="0" smtClean="0"/>
              <a:t> , </a:t>
            </a:r>
            <a:r>
              <a:rPr lang="en-US" sz="1600" dirty="0" err="1" smtClean="0"/>
              <a:t>thay</a:t>
            </a:r>
            <a:r>
              <a:rPr lang="en-US" sz="1600" dirty="0" smtClean="0"/>
              <a:t> </a:t>
            </a:r>
            <a:r>
              <a:rPr lang="en-US" sz="1600" dirty="0" err="1" smtClean="0"/>
              <a:t>những</a:t>
            </a:r>
            <a:r>
              <a:rPr lang="en-US" sz="1600" dirty="0" smtClean="0"/>
              <a:t> </a:t>
            </a:r>
            <a:r>
              <a:rPr lang="en-US" sz="1600" dirty="0" err="1" smtClean="0"/>
              <a:t>thứ</a:t>
            </a:r>
            <a:r>
              <a:rPr lang="en-US" sz="1600" dirty="0" smtClean="0"/>
              <a:t> </a:t>
            </a:r>
            <a:r>
              <a:rPr lang="en-US" sz="1600" dirty="0" err="1" smtClean="0"/>
              <a:t>cũ</a:t>
            </a:r>
            <a:r>
              <a:rPr lang="en-US" sz="1600" dirty="0" smtClean="0"/>
              <a:t> </a:t>
            </a:r>
            <a:r>
              <a:rPr lang="en-US" sz="1600" dirty="0" err="1" smtClean="0"/>
              <a:t>thành</a:t>
            </a:r>
            <a:r>
              <a:rPr lang="en-US" sz="1600" dirty="0" smtClean="0"/>
              <a:t> </a:t>
            </a:r>
            <a:r>
              <a:rPr lang="en-US" sz="1600" dirty="0" err="1" smtClean="0"/>
              <a:t>những</a:t>
            </a:r>
            <a:r>
              <a:rPr lang="en-US" sz="1600" dirty="0" smtClean="0"/>
              <a:t> </a:t>
            </a:r>
            <a:r>
              <a:rPr lang="en-US" sz="1600" dirty="0" err="1" smtClean="0"/>
              <a:t>thứ</a:t>
            </a:r>
            <a:r>
              <a:rPr lang="en-US" sz="1600" dirty="0" smtClean="0"/>
              <a:t> </a:t>
            </a:r>
            <a:r>
              <a:rPr lang="en-US" sz="1600" dirty="0" err="1" smtClean="0"/>
              <a:t>mới</a:t>
            </a:r>
            <a:r>
              <a:rPr lang="en-US" sz="1600" dirty="0" smtClean="0"/>
              <a:t>. </a:t>
            </a:r>
            <a:r>
              <a:rPr lang="en-US" sz="1600" dirty="0" err="1" smtClean="0"/>
              <a:t>Thay</a:t>
            </a:r>
            <a:r>
              <a:rPr lang="en-US" sz="1600" dirty="0" smtClean="0"/>
              <a:t> </a:t>
            </a:r>
            <a:r>
              <a:rPr lang="en-US" sz="1600" dirty="0" err="1" smtClean="0"/>
              <a:t>thế</a:t>
            </a:r>
            <a:r>
              <a:rPr lang="en-US" sz="1600" dirty="0" smtClean="0"/>
              <a:t> </a:t>
            </a:r>
            <a:r>
              <a:rPr lang="en-US" sz="1600" dirty="0" err="1" smtClean="0"/>
              <a:t>một</a:t>
            </a:r>
            <a:r>
              <a:rPr lang="en-US" sz="1600" dirty="0" smtClean="0"/>
              <a:t> </a:t>
            </a:r>
            <a:r>
              <a:rPr lang="en-US" sz="1600" dirty="0" err="1" smtClean="0"/>
              <a:t>bộ</a:t>
            </a:r>
            <a:r>
              <a:rPr lang="en-US" sz="1600" dirty="0" smtClean="0"/>
              <a:t> </a:t>
            </a:r>
            <a:r>
              <a:rPr lang="en-US" sz="1600" dirty="0" err="1" smtClean="0"/>
              <a:t>phận</a:t>
            </a:r>
            <a:r>
              <a:rPr lang="en-US" sz="1600" dirty="0" smtClean="0"/>
              <a:t> hay </a:t>
            </a:r>
            <a:r>
              <a:rPr lang="en-US" sz="1600" dirty="0" err="1" smtClean="0"/>
              <a:t>toàn</a:t>
            </a:r>
            <a:r>
              <a:rPr lang="en-US" sz="1600" dirty="0" smtClean="0"/>
              <a:t> </a:t>
            </a:r>
            <a:r>
              <a:rPr lang="en-US" sz="1600" dirty="0" err="1" smtClean="0"/>
              <a:t>bộ</a:t>
            </a:r>
            <a:r>
              <a:rPr lang="en-US" sz="1600" dirty="0" smtClean="0"/>
              <a:t> </a:t>
            </a:r>
            <a:r>
              <a:rPr lang="en-US" sz="1600" dirty="0" err="1" smtClean="0"/>
              <a:t>sản</a:t>
            </a:r>
            <a:r>
              <a:rPr lang="en-US" sz="1600" dirty="0" smtClean="0"/>
              <a:t> </a:t>
            </a:r>
            <a:r>
              <a:rPr lang="en-US" sz="1600" dirty="0" err="1" smtClean="0"/>
              <a:t>phẩm</a:t>
            </a:r>
            <a:r>
              <a:rPr lang="en-US" sz="1600" dirty="0" smtClean="0"/>
              <a:t> </a:t>
            </a:r>
            <a:r>
              <a:rPr lang="en-US" sz="1600" dirty="0" err="1" smtClean="0"/>
              <a:t>cũ</a:t>
            </a:r>
            <a:r>
              <a:rPr lang="en-US" sz="1600" dirty="0" smtClean="0"/>
              <a:t> </a:t>
            </a:r>
            <a:r>
              <a:rPr lang="en-US" sz="1600" dirty="0" err="1" smtClean="0"/>
              <a:t>thành</a:t>
            </a:r>
            <a:r>
              <a:rPr lang="en-US" sz="1600" dirty="0" smtClean="0"/>
              <a:t> </a:t>
            </a:r>
            <a:r>
              <a:rPr lang="en-US" sz="1600" dirty="0" err="1" smtClean="0"/>
              <a:t>những</a:t>
            </a:r>
            <a:r>
              <a:rPr lang="en-US" sz="1600" dirty="0" smtClean="0"/>
              <a:t> ý </a:t>
            </a:r>
            <a:r>
              <a:rPr lang="en-US" sz="1600" dirty="0" err="1" smtClean="0"/>
              <a:t>tưởng</a:t>
            </a:r>
            <a:r>
              <a:rPr lang="en-US" sz="1600" dirty="0" smtClean="0"/>
              <a:t> </a:t>
            </a:r>
            <a:r>
              <a:rPr lang="en-US" sz="1600" dirty="0" err="1" smtClean="0"/>
              <a:t>mới</a:t>
            </a:r>
            <a:r>
              <a:rPr lang="en-US" sz="1600" dirty="0" smtClean="0"/>
              <a:t> hay </a:t>
            </a:r>
            <a:r>
              <a:rPr lang="en-US" sz="1600" dirty="0" err="1" smtClean="0"/>
              <a:t>hơn</a:t>
            </a:r>
            <a:r>
              <a:rPr lang="en-US" sz="1600" dirty="0" smtClean="0"/>
              <a:t> </a:t>
            </a:r>
            <a:r>
              <a:rPr lang="en-US" sz="1600" dirty="0" err="1" smtClean="0"/>
              <a:t>và</a:t>
            </a:r>
            <a:r>
              <a:rPr lang="en-US" sz="1600" dirty="0" smtClean="0"/>
              <a:t> </a:t>
            </a:r>
            <a:r>
              <a:rPr lang="en-US" sz="1600" dirty="0" err="1" smtClean="0"/>
              <a:t>phù</a:t>
            </a:r>
            <a:r>
              <a:rPr lang="en-US" sz="1600" dirty="0" smtClean="0"/>
              <a:t> </a:t>
            </a:r>
            <a:r>
              <a:rPr lang="en-US" sz="1600" dirty="0" err="1" smtClean="0"/>
              <a:t>hợp</a:t>
            </a:r>
            <a:r>
              <a:rPr lang="en-US" sz="1600" dirty="0" smtClean="0"/>
              <a:t> </a:t>
            </a:r>
            <a:r>
              <a:rPr lang="en-US" sz="1600" dirty="0" err="1" smtClean="0"/>
              <a:t>hơn</a:t>
            </a:r>
            <a:r>
              <a:rPr lang="en-US" dirty="0"/>
              <a:t> </a:t>
            </a:r>
            <a:r>
              <a:rPr lang="en-US" sz="1800" dirty="0" smtClean="0"/>
              <a:t>, </a:t>
            </a:r>
            <a:r>
              <a:rPr lang="en-US" sz="1600" dirty="0" err="1" smtClean="0"/>
              <a:t>tốt</a:t>
            </a:r>
            <a:r>
              <a:rPr lang="en-US" sz="1600" dirty="0" smtClean="0"/>
              <a:t> </a:t>
            </a:r>
            <a:r>
              <a:rPr lang="en-US" sz="1600" dirty="0" err="1" smtClean="0"/>
              <a:t>hơn</a:t>
            </a:r>
            <a:r>
              <a:rPr lang="en-US" sz="1600" dirty="0" smtClean="0"/>
              <a:t>.</a:t>
            </a:r>
          </a:p>
          <a:p>
            <a:pPr marL="0" indent="0">
              <a:buNone/>
            </a:pPr>
            <a:r>
              <a:rPr lang="en-US" sz="1600" dirty="0" err="1" smtClean="0"/>
              <a:t>Một</a:t>
            </a:r>
            <a:r>
              <a:rPr lang="en-US" sz="1600" dirty="0" smtClean="0"/>
              <a:t> </a:t>
            </a:r>
            <a:r>
              <a:rPr lang="en-US" sz="1600" dirty="0" err="1" smtClean="0"/>
              <a:t>vài</a:t>
            </a:r>
            <a:r>
              <a:rPr lang="en-US" sz="1600" dirty="0" smtClean="0"/>
              <a:t> </a:t>
            </a:r>
            <a:r>
              <a:rPr lang="en-US" sz="1600" dirty="0" err="1" smtClean="0"/>
              <a:t>câu</a:t>
            </a:r>
            <a:r>
              <a:rPr lang="en-US" sz="1600" dirty="0" smtClean="0"/>
              <a:t> </a:t>
            </a:r>
            <a:r>
              <a:rPr lang="en-US" sz="1600" dirty="0" err="1" smtClean="0"/>
              <a:t>hoỉ</a:t>
            </a:r>
            <a:r>
              <a:rPr lang="en-US" sz="1600" dirty="0" smtClean="0"/>
              <a:t> </a:t>
            </a:r>
            <a:r>
              <a:rPr lang="en-US" sz="1600" dirty="0" err="1" smtClean="0"/>
              <a:t>gợi</a:t>
            </a:r>
            <a:r>
              <a:rPr lang="en-US" sz="1600" dirty="0" smtClean="0"/>
              <a:t> ý.</a:t>
            </a:r>
            <a:endParaRPr lang="en-US" sz="1600" dirty="0"/>
          </a:p>
          <a:p>
            <a:pPr>
              <a:buFont typeface="Wingdings" pitchFamily="2" charset="2"/>
              <a:buChar char="ü"/>
            </a:pPr>
            <a:r>
              <a:rPr lang="en-US" sz="1600" dirty="0" err="1" smtClean="0"/>
              <a:t>Có</a:t>
            </a:r>
            <a:r>
              <a:rPr lang="en-US" sz="1600" dirty="0" smtClean="0"/>
              <a:t> </a:t>
            </a:r>
            <a:r>
              <a:rPr lang="en-US" sz="1600" dirty="0" err="1" smtClean="0"/>
              <a:t>thể</a:t>
            </a:r>
            <a:r>
              <a:rPr lang="en-US" sz="1600" dirty="0" smtClean="0"/>
              <a:t> </a:t>
            </a:r>
            <a:r>
              <a:rPr lang="en-US" sz="1600" dirty="0" err="1" smtClean="0"/>
              <a:t>thay</a:t>
            </a:r>
            <a:r>
              <a:rPr lang="en-US" sz="1600" dirty="0" smtClean="0"/>
              <a:t> </a:t>
            </a:r>
            <a:r>
              <a:rPr lang="en-US" sz="1600" dirty="0" err="1" smtClean="0"/>
              <a:t>thế</a:t>
            </a:r>
            <a:r>
              <a:rPr lang="en-US" sz="1600" dirty="0" smtClean="0"/>
              <a:t> </a:t>
            </a:r>
            <a:r>
              <a:rPr lang="en-US" sz="1600" dirty="0" err="1" smtClean="0"/>
              <a:t>thành</a:t>
            </a:r>
            <a:r>
              <a:rPr lang="en-US" sz="1600" dirty="0" smtClean="0"/>
              <a:t> </a:t>
            </a:r>
            <a:r>
              <a:rPr lang="en-US" sz="1600" dirty="0" err="1" smtClean="0"/>
              <a:t>phần</a:t>
            </a:r>
            <a:r>
              <a:rPr lang="en-US" sz="1600" dirty="0" smtClean="0"/>
              <a:t> </a:t>
            </a:r>
            <a:r>
              <a:rPr lang="en-US" sz="1600" dirty="0" err="1" smtClean="0"/>
              <a:t>nào</a:t>
            </a:r>
            <a:r>
              <a:rPr lang="en-US" sz="1600" dirty="0" smtClean="0"/>
              <a:t>!</a:t>
            </a:r>
          </a:p>
          <a:p>
            <a:pPr>
              <a:buFont typeface="Wingdings" pitchFamily="2" charset="2"/>
              <a:buChar char="ü"/>
            </a:pPr>
            <a:r>
              <a:rPr lang="en-US" sz="1600" dirty="0" err="1" smtClean="0"/>
              <a:t>Có</a:t>
            </a:r>
            <a:r>
              <a:rPr lang="en-US" sz="1600" dirty="0" smtClean="0"/>
              <a:t> </a:t>
            </a:r>
            <a:r>
              <a:rPr lang="en-US" sz="1600" dirty="0" err="1" smtClean="0"/>
              <a:t>thể</a:t>
            </a:r>
            <a:r>
              <a:rPr lang="en-US" sz="1600" dirty="0" smtClean="0"/>
              <a:t> </a:t>
            </a:r>
            <a:r>
              <a:rPr lang="en-US" sz="1600" dirty="0" err="1" smtClean="0"/>
              <a:t>thay</a:t>
            </a:r>
            <a:r>
              <a:rPr lang="en-US" sz="1600" dirty="0" smtClean="0"/>
              <a:t> </a:t>
            </a:r>
            <a:r>
              <a:rPr lang="en-US" sz="1600" dirty="0" err="1" smtClean="0"/>
              <a:t>thế</a:t>
            </a:r>
            <a:r>
              <a:rPr lang="en-US" sz="1600" dirty="0" smtClean="0"/>
              <a:t> </a:t>
            </a:r>
            <a:r>
              <a:rPr lang="en-US" sz="1600" dirty="0" err="1" smtClean="0"/>
              <a:t>ai</a:t>
            </a:r>
            <a:r>
              <a:rPr lang="en-US" sz="16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1600" dirty="0" err="1" smtClean="0"/>
              <a:t>Có</a:t>
            </a:r>
            <a:r>
              <a:rPr lang="en-US" sz="1600" dirty="0" smtClean="0"/>
              <a:t> </a:t>
            </a:r>
            <a:r>
              <a:rPr lang="en-US" sz="1600" dirty="0" err="1" smtClean="0"/>
              <a:t>thể</a:t>
            </a:r>
            <a:r>
              <a:rPr lang="en-US" sz="1600" dirty="0" smtClean="0"/>
              <a:t> </a:t>
            </a:r>
            <a:r>
              <a:rPr lang="en-US" sz="1600" dirty="0" err="1" smtClean="0"/>
              <a:t>thay</a:t>
            </a:r>
            <a:r>
              <a:rPr lang="en-US" sz="1600" dirty="0" smtClean="0"/>
              <a:t> </a:t>
            </a:r>
            <a:r>
              <a:rPr lang="en-US" sz="1600" dirty="0" err="1" smtClean="0"/>
              <a:t>thế</a:t>
            </a:r>
            <a:r>
              <a:rPr lang="en-US" sz="1600" dirty="0" smtClean="0"/>
              <a:t> </a:t>
            </a:r>
            <a:r>
              <a:rPr lang="en-US" sz="1600" dirty="0" err="1" smtClean="0"/>
              <a:t>vị</a:t>
            </a:r>
            <a:r>
              <a:rPr lang="en-US" sz="1600" dirty="0" smtClean="0"/>
              <a:t> </a:t>
            </a:r>
            <a:r>
              <a:rPr lang="en-US" sz="1600" dirty="0" err="1" smtClean="0"/>
              <a:t>trí</a:t>
            </a:r>
            <a:r>
              <a:rPr lang="en-US" sz="1600" dirty="0" smtClean="0"/>
              <a:t>. </a:t>
            </a:r>
            <a:r>
              <a:rPr lang="en-US" sz="1600" dirty="0" err="1" smtClean="0"/>
              <a:t>Thời</a:t>
            </a:r>
            <a:r>
              <a:rPr lang="en-US" sz="1600" dirty="0" smtClean="0"/>
              <a:t> </a:t>
            </a:r>
            <a:r>
              <a:rPr lang="en-US" sz="1600" dirty="0" err="1" smtClean="0"/>
              <a:t>gian</a:t>
            </a:r>
            <a:r>
              <a:rPr lang="en-US" sz="1600" dirty="0" smtClean="0"/>
              <a:t>. </a:t>
            </a:r>
            <a:r>
              <a:rPr lang="en-US" sz="1600" dirty="0" err="1" smtClean="0"/>
              <a:t>Kế</a:t>
            </a:r>
            <a:r>
              <a:rPr lang="en-US" sz="1600" dirty="0" smtClean="0"/>
              <a:t> </a:t>
            </a:r>
            <a:r>
              <a:rPr lang="en-US" sz="1600" dirty="0" err="1" smtClean="0"/>
              <a:t>hoạch</a:t>
            </a:r>
            <a:r>
              <a:rPr lang="en-US" sz="1600" dirty="0" smtClean="0"/>
              <a:t>. Qui </a:t>
            </a:r>
            <a:r>
              <a:rPr lang="en-US" sz="1600" dirty="0" err="1" smtClean="0"/>
              <a:t>trình</a:t>
            </a:r>
            <a:r>
              <a:rPr lang="en-US" sz="1600" dirty="0" smtClean="0"/>
              <a:t>. </a:t>
            </a:r>
            <a:r>
              <a:rPr lang="en-US" sz="1600" dirty="0" err="1" smtClean="0"/>
              <a:t>Hệ</a:t>
            </a:r>
            <a:r>
              <a:rPr lang="en-US" sz="1600" dirty="0" smtClean="0"/>
              <a:t> </a:t>
            </a:r>
            <a:r>
              <a:rPr lang="en-US" sz="1600" dirty="0" err="1" smtClean="0"/>
              <a:t>thống</a:t>
            </a:r>
            <a:r>
              <a:rPr lang="en-US" sz="1600" dirty="0" smtClean="0"/>
              <a:t> </a:t>
            </a:r>
            <a:r>
              <a:rPr lang="en-US" sz="1600" dirty="0" err="1" smtClean="0"/>
              <a:t>nào</a:t>
            </a:r>
            <a:r>
              <a:rPr lang="en-US" sz="16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1600" dirty="0" err="1" smtClean="0"/>
              <a:t>Có</a:t>
            </a:r>
            <a:r>
              <a:rPr lang="en-US" sz="1600" dirty="0" smtClean="0"/>
              <a:t> </a:t>
            </a:r>
            <a:r>
              <a:rPr lang="en-US" sz="1600" dirty="0" err="1" smtClean="0"/>
              <a:t>thể</a:t>
            </a:r>
            <a:r>
              <a:rPr lang="en-US" sz="1600" dirty="0" smtClean="0"/>
              <a:t> </a:t>
            </a:r>
            <a:r>
              <a:rPr lang="en-US" sz="1600" dirty="0" err="1" smtClean="0"/>
              <a:t>sử</a:t>
            </a:r>
            <a:r>
              <a:rPr lang="en-US" sz="1600" dirty="0" smtClean="0"/>
              <a:t> </a:t>
            </a:r>
            <a:r>
              <a:rPr lang="en-US" sz="1600" dirty="0" err="1" smtClean="0"/>
              <a:t>dụng</a:t>
            </a:r>
            <a:r>
              <a:rPr lang="en-US" sz="1600" dirty="0" smtClean="0"/>
              <a:t>  ý </a:t>
            </a:r>
            <a:r>
              <a:rPr lang="en-US" sz="1600" dirty="0" err="1" smtClean="0"/>
              <a:t>tưởng</a:t>
            </a:r>
            <a:r>
              <a:rPr lang="en-US" sz="1600" dirty="0" smtClean="0"/>
              <a:t> </a:t>
            </a:r>
            <a:r>
              <a:rPr lang="en-US" sz="1600" dirty="0" err="1" smtClean="0"/>
              <a:t>này</a:t>
            </a:r>
            <a:r>
              <a:rPr lang="en-US" sz="1600" dirty="0" smtClean="0"/>
              <a:t> ở </a:t>
            </a:r>
            <a:r>
              <a:rPr lang="en-US" sz="1600" dirty="0" err="1" smtClean="0"/>
              <a:t>vị</a:t>
            </a:r>
            <a:r>
              <a:rPr lang="en-US" sz="1600" dirty="0" smtClean="0"/>
              <a:t> </a:t>
            </a:r>
            <a:r>
              <a:rPr lang="en-US" sz="1600" dirty="0" err="1" smtClean="0"/>
              <a:t>trí</a:t>
            </a:r>
            <a:r>
              <a:rPr lang="en-US" sz="1600" dirty="0" smtClean="0"/>
              <a:t> </a:t>
            </a:r>
            <a:r>
              <a:rPr lang="en-US" sz="1600" dirty="0" err="1" smtClean="0"/>
              <a:t>khác</a:t>
            </a:r>
            <a:r>
              <a:rPr lang="en-US" sz="1600" dirty="0" smtClean="0"/>
              <a:t> </a:t>
            </a:r>
            <a:r>
              <a:rPr lang="en-US" sz="1600" dirty="0" err="1" smtClean="0"/>
              <a:t>không</a:t>
            </a:r>
            <a:r>
              <a:rPr lang="en-US" sz="1600" dirty="0" smtClean="0"/>
              <a:t>?</a:t>
            </a:r>
            <a:endParaRPr lang="en-US" sz="1600" dirty="0"/>
          </a:p>
        </p:txBody>
      </p:sp>
      <p:pic>
        <p:nvPicPr>
          <p:cNvPr id="2050" name="Picture 2" descr="C:\Program Files (x86)\Microsoft Office\MEDIA\CAGCAT10\j014948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509" y="2431473"/>
            <a:ext cx="2144162" cy="2178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0B9BB-3940-4421-A865-3B99DA713B66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duy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5C8D2-23B4-4DB7-9AA3-D5C366783C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688759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57200"/>
            <a:ext cx="7620000" cy="1295400"/>
          </a:xfrm>
        </p:spPr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– Combine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5867400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err="1" smtClean="0"/>
              <a:t>Là</a:t>
            </a:r>
            <a:r>
              <a:rPr lang="en-US" sz="1600" dirty="0" smtClean="0"/>
              <a:t> </a:t>
            </a:r>
            <a:r>
              <a:rPr lang="en-US" sz="1600" dirty="0" err="1" smtClean="0"/>
              <a:t>kết</a:t>
            </a:r>
            <a:r>
              <a:rPr lang="en-US" sz="1600" dirty="0" smtClean="0"/>
              <a:t> </a:t>
            </a:r>
            <a:r>
              <a:rPr lang="en-US" sz="1600" dirty="0" err="1" smtClean="0"/>
              <a:t>hợp</a:t>
            </a:r>
            <a:r>
              <a:rPr lang="en-US" sz="1600" dirty="0" smtClean="0"/>
              <a:t> </a:t>
            </a:r>
            <a:r>
              <a:rPr lang="en-US" sz="1600" dirty="0" err="1" smtClean="0"/>
              <a:t>vật</a:t>
            </a:r>
            <a:r>
              <a:rPr lang="en-US" sz="1600" dirty="0" smtClean="0"/>
              <a:t> </a:t>
            </a:r>
            <a:r>
              <a:rPr lang="en-US" sz="1600" dirty="0" err="1" smtClean="0"/>
              <a:t>chất</a:t>
            </a:r>
            <a:r>
              <a:rPr lang="en-US" sz="1600" dirty="0" smtClean="0"/>
              <a:t> </a:t>
            </a:r>
            <a:r>
              <a:rPr lang="en-US" sz="1600" dirty="0" err="1" smtClean="0"/>
              <a:t>với</a:t>
            </a:r>
            <a:r>
              <a:rPr lang="en-US" sz="1600" dirty="0" smtClean="0"/>
              <a:t> </a:t>
            </a:r>
            <a:r>
              <a:rPr lang="en-US" sz="1600" dirty="0" err="1" smtClean="0"/>
              <a:t>vật</a:t>
            </a:r>
            <a:r>
              <a:rPr lang="en-US" sz="1600" dirty="0" smtClean="0"/>
              <a:t> </a:t>
            </a:r>
            <a:r>
              <a:rPr lang="en-US" sz="1600" dirty="0" err="1" smtClean="0"/>
              <a:t>chất</a:t>
            </a:r>
            <a:r>
              <a:rPr lang="en-US" sz="1600" dirty="0" smtClean="0"/>
              <a:t>, </a:t>
            </a:r>
            <a:r>
              <a:rPr lang="en-US" sz="1600" dirty="0" err="1" smtClean="0"/>
              <a:t>thông</a:t>
            </a:r>
            <a:r>
              <a:rPr lang="en-US" sz="1600" dirty="0" smtClean="0"/>
              <a:t> tin </a:t>
            </a:r>
            <a:r>
              <a:rPr lang="en-US" sz="1600" dirty="0" err="1" smtClean="0"/>
              <a:t>dịch</a:t>
            </a:r>
            <a:r>
              <a:rPr lang="en-US" sz="1600" dirty="0" smtClean="0"/>
              <a:t> </a:t>
            </a:r>
            <a:r>
              <a:rPr lang="en-US" sz="1600" dirty="0" err="1" smtClean="0"/>
              <a:t>vụ</a:t>
            </a:r>
            <a:r>
              <a:rPr lang="en-US" sz="1600" dirty="0" smtClean="0"/>
              <a:t> </a:t>
            </a:r>
            <a:r>
              <a:rPr lang="en-US" sz="1600" dirty="0" err="1" smtClean="0"/>
              <a:t>với</a:t>
            </a:r>
            <a:r>
              <a:rPr lang="en-US" sz="1600" dirty="0" smtClean="0"/>
              <a:t> </a:t>
            </a:r>
            <a:r>
              <a:rPr lang="en-US" sz="1600" dirty="0" err="1" smtClean="0"/>
              <a:t>thông</a:t>
            </a:r>
            <a:r>
              <a:rPr lang="en-US" sz="1600" dirty="0" smtClean="0"/>
              <a:t> tin </a:t>
            </a:r>
            <a:r>
              <a:rPr lang="en-US" sz="1600" dirty="0" err="1" smtClean="0"/>
              <a:t>dịch</a:t>
            </a:r>
            <a:r>
              <a:rPr lang="en-US" sz="1600" dirty="0" smtClean="0"/>
              <a:t> </a:t>
            </a:r>
            <a:r>
              <a:rPr lang="en-US" sz="1600" dirty="0" err="1" smtClean="0"/>
              <a:t>vụ</a:t>
            </a:r>
            <a:r>
              <a:rPr lang="en-US" sz="1600" dirty="0" smtClean="0"/>
              <a:t> hay </a:t>
            </a:r>
            <a:r>
              <a:rPr lang="en-US" sz="1600" dirty="0" err="1" smtClean="0"/>
              <a:t>vật</a:t>
            </a:r>
            <a:r>
              <a:rPr lang="en-US" sz="1600" dirty="0" smtClean="0"/>
              <a:t> </a:t>
            </a:r>
            <a:r>
              <a:rPr lang="en-US" sz="1600" dirty="0" err="1" smtClean="0"/>
              <a:t>chất</a:t>
            </a:r>
            <a:r>
              <a:rPr lang="en-US" sz="1600" dirty="0" smtClean="0"/>
              <a:t> </a:t>
            </a:r>
            <a:r>
              <a:rPr lang="en-US" sz="1600" dirty="0" err="1" smtClean="0"/>
              <a:t>với</a:t>
            </a:r>
            <a:r>
              <a:rPr lang="en-US" sz="1600" dirty="0" smtClean="0"/>
              <a:t> </a:t>
            </a:r>
            <a:r>
              <a:rPr lang="en-US" sz="1600" dirty="0" err="1" smtClean="0"/>
              <a:t>thông</a:t>
            </a:r>
            <a:r>
              <a:rPr lang="en-US" sz="1600" dirty="0" smtClean="0"/>
              <a:t> tin </a:t>
            </a:r>
            <a:r>
              <a:rPr lang="en-US" sz="1600" dirty="0" err="1" smtClean="0"/>
              <a:t>dịch</a:t>
            </a:r>
            <a:r>
              <a:rPr lang="en-US" sz="1600" dirty="0" smtClean="0"/>
              <a:t> </a:t>
            </a:r>
            <a:r>
              <a:rPr lang="en-US" sz="1600" dirty="0" err="1" smtClean="0"/>
              <a:t>vụ</a:t>
            </a:r>
            <a:r>
              <a:rPr lang="en-US" sz="1600" dirty="0" smtClean="0"/>
              <a:t>.</a:t>
            </a:r>
          </a:p>
          <a:p>
            <a:pPr marL="0" indent="0">
              <a:buNone/>
            </a:pPr>
            <a:r>
              <a:rPr lang="en-US" sz="1600" dirty="0" err="1" smtClean="0"/>
              <a:t>Một</a:t>
            </a:r>
            <a:r>
              <a:rPr lang="en-US" sz="1600" dirty="0" smtClean="0"/>
              <a:t> </a:t>
            </a:r>
            <a:r>
              <a:rPr lang="en-US" sz="1600" dirty="0" err="1" smtClean="0"/>
              <a:t>vài</a:t>
            </a:r>
            <a:r>
              <a:rPr lang="en-US" sz="1600" dirty="0" smtClean="0"/>
              <a:t> </a:t>
            </a:r>
            <a:r>
              <a:rPr lang="en-US" sz="1600" dirty="0" err="1" smtClean="0"/>
              <a:t>câu</a:t>
            </a:r>
            <a:r>
              <a:rPr lang="en-US" sz="1600" dirty="0" smtClean="0"/>
              <a:t> </a:t>
            </a:r>
            <a:r>
              <a:rPr lang="en-US" sz="1600" dirty="0" err="1" smtClean="0"/>
              <a:t>hỏi</a:t>
            </a:r>
            <a:r>
              <a:rPr lang="en-US" sz="1600" dirty="0" smtClean="0"/>
              <a:t> </a:t>
            </a:r>
            <a:r>
              <a:rPr lang="en-US" sz="1600" dirty="0" err="1" smtClean="0"/>
              <a:t>gợi</a:t>
            </a:r>
            <a:r>
              <a:rPr lang="en-US" sz="1600" dirty="0" smtClean="0"/>
              <a:t> ý: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 err="1" smtClean="0"/>
              <a:t>Có</a:t>
            </a:r>
            <a:r>
              <a:rPr lang="en-US" sz="1600" dirty="0" smtClean="0"/>
              <a:t> </a:t>
            </a:r>
            <a:r>
              <a:rPr lang="en-US" sz="1600" dirty="0" err="1" smtClean="0"/>
              <a:t>thể</a:t>
            </a:r>
            <a:r>
              <a:rPr lang="en-US" sz="1600" dirty="0" smtClean="0"/>
              <a:t> </a:t>
            </a:r>
            <a:r>
              <a:rPr lang="en-US" sz="1600" dirty="0" err="1" smtClean="0"/>
              <a:t>kết</a:t>
            </a:r>
            <a:r>
              <a:rPr lang="en-US" sz="1600" dirty="0" smtClean="0"/>
              <a:t> </a:t>
            </a:r>
            <a:r>
              <a:rPr lang="en-US" sz="1600" dirty="0" err="1" smtClean="0"/>
              <a:t>hợp</a:t>
            </a:r>
            <a:r>
              <a:rPr lang="en-US" sz="1600" dirty="0" smtClean="0"/>
              <a:t> ý </a:t>
            </a:r>
            <a:r>
              <a:rPr lang="en-US" sz="1600" dirty="0" err="1" smtClean="0"/>
              <a:t>tưởng</a:t>
            </a:r>
            <a:r>
              <a:rPr lang="en-US" sz="1600" dirty="0" smtClean="0"/>
              <a:t> hay </a:t>
            </a:r>
            <a:r>
              <a:rPr lang="en-US" sz="1600" dirty="0" err="1" smtClean="0"/>
              <a:t>thành</a:t>
            </a:r>
            <a:r>
              <a:rPr lang="en-US" sz="1600" dirty="0" smtClean="0"/>
              <a:t> </a:t>
            </a:r>
            <a:r>
              <a:rPr lang="en-US" sz="1600" dirty="0" err="1" smtClean="0"/>
              <a:t>phần</a:t>
            </a:r>
            <a:r>
              <a:rPr lang="en-US" sz="1600" dirty="0" smtClean="0"/>
              <a:t> </a:t>
            </a:r>
            <a:r>
              <a:rPr lang="en-US" sz="1600" dirty="0" err="1" smtClean="0"/>
              <a:t>nào</a:t>
            </a:r>
            <a:r>
              <a:rPr lang="en-US" sz="1600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 err="1" smtClean="0"/>
              <a:t>Có</a:t>
            </a:r>
            <a:r>
              <a:rPr lang="en-US" sz="1600" dirty="0" smtClean="0"/>
              <a:t> </a:t>
            </a:r>
            <a:r>
              <a:rPr lang="en-US" sz="1600" dirty="0" err="1" smtClean="0"/>
              <a:t>thể</a:t>
            </a:r>
            <a:r>
              <a:rPr lang="en-US" sz="1600" dirty="0" smtClean="0"/>
              <a:t> </a:t>
            </a:r>
            <a:r>
              <a:rPr lang="en-US" sz="1600" dirty="0" err="1" smtClean="0"/>
              <a:t>kết</a:t>
            </a:r>
            <a:r>
              <a:rPr lang="en-US" sz="1600" dirty="0" smtClean="0"/>
              <a:t> </a:t>
            </a:r>
            <a:r>
              <a:rPr lang="en-US" sz="1600" dirty="0" err="1" smtClean="0"/>
              <a:t>hợp</a:t>
            </a:r>
            <a:r>
              <a:rPr lang="en-US" sz="1600" dirty="0" smtClean="0"/>
              <a:t> </a:t>
            </a:r>
            <a:r>
              <a:rPr lang="en-US" sz="1600" dirty="0" err="1" smtClean="0"/>
              <a:t>vật</a:t>
            </a:r>
            <a:r>
              <a:rPr lang="en-US" sz="1600" dirty="0" smtClean="0"/>
              <a:t> </a:t>
            </a:r>
            <a:r>
              <a:rPr lang="en-US" sz="1600" dirty="0" err="1" smtClean="0"/>
              <a:t>liệu</a:t>
            </a:r>
            <a:r>
              <a:rPr lang="en-US" sz="1600" dirty="0" smtClean="0"/>
              <a:t> </a:t>
            </a:r>
            <a:r>
              <a:rPr lang="en-US" sz="1600" dirty="0" err="1" smtClean="0"/>
              <a:t>nào</a:t>
            </a:r>
            <a:r>
              <a:rPr lang="en-US" sz="1600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 err="1" smtClean="0"/>
              <a:t>Những</a:t>
            </a:r>
            <a:r>
              <a:rPr lang="en-US" sz="1600" dirty="0" smtClean="0"/>
              <a:t> </a:t>
            </a:r>
            <a:r>
              <a:rPr lang="en-US" sz="1600" dirty="0" err="1" smtClean="0"/>
              <a:t>mục</a:t>
            </a:r>
            <a:r>
              <a:rPr lang="en-US" sz="1600" dirty="0" smtClean="0"/>
              <a:t> </a:t>
            </a:r>
            <a:r>
              <a:rPr lang="en-US" sz="1600" dirty="0" err="1" smtClean="0"/>
              <a:t>tiêu</a:t>
            </a:r>
            <a:r>
              <a:rPr lang="en-US" sz="1600" dirty="0" smtClean="0"/>
              <a:t> </a:t>
            </a:r>
            <a:r>
              <a:rPr lang="en-US" sz="1600" dirty="0" err="1" smtClean="0"/>
              <a:t>nào</a:t>
            </a:r>
            <a:r>
              <a:rPr lang="en-US" sz="1600" dirty="0" smtClean="0"/>
              <a:t> </a:t>
            </a:r>
            <a:r>
              <a:rPr lang="en-US" sz="1600" dirty="0" err="1" smtClean="0"/>
              <a:t>có</a:t>
            </a:r>
            <a:r>
              <a:rPr lang="en-US" sz="1600" dirty="0" smtClean="0"/>
              <a:t> </a:t>
            </a:r>
            <a:r>
              <a:rPr lang="en-US" sz="1600" dirty="0" err="1" smtClean="0"/>
              <a:t>thể</a:t>
            </a:r>
            <a:r>
              <a:rPr lang="en-US" sz="1600" dirty="0" smtClean="0"/>
              <a:t> </a:t>
            </a:r>
            <a:r>
              <a:rPr lang="en-US" sz="1600" dirty="0" err="1" smtClean="0"/>
              <a:t>kết</a:t>
            </a:r>
            <a:r>
              <a:rPr lang="en-US" sz="1600" dirty="0" smtClean="0"/>
              <a:t> </a:t>
            </a:r>
            <a:r>
              <a:rPr lang="en-US" sz="1600" dirty="0" err="1" smtClean="0"/>
              <a:t>hợp</a:t>
            </a:r>
            <a:r>
              <a:rPr lang="en-US" sz="1600" dirty="0" smtClean="0"/>
              <a:t> </a:t>
            </a:r>
            <a:r>
              <a:rPr lang="en-US" sz="1600" dirty="0" err="1" smtClean="0"/>
              <a:t>lại</a:t>
            </a:r>
            <a:r>
              <a:rPr lang="en-US" sz="1600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 err="1" smtClean="0"/>
              <a:t>Những</a:t>
            </a:r>
            <a:r>
              <a:rPr lang="en-US" sz="1600" dirty="0" smtClean="0"/>
              <a:t> </a:t>
            </a:r>
            <a:r>
              <a:rPr lang="en-US" sz="1600" dirty="0" err="1" smtClean="0"/>
              <a:t>thứ</a:t>
            </a:r>
            <a:r>
              <a:rPr lang="en-US" sz="1600" dirty="0" smtClean="0"/>
              <a:t> </a:t>
            </a:r>
            <a:r>
              <a:rPr lang="en-US" sz="1600" dirty="0" err="1" smtClean="0"/>
              <a:t>naò</a:t>
            </a:r>
            <a:r>
              <a:rPr lang="en-US" sz="1600" dirty="0" smtClean="0"/>
              <a:t> </a:t>
            </a:r>
            <a:r>
              <a:rPr lang="en-US" sz="1600" dirty="0" err="1" smtClean="0"/>
              <a:t>có</a:t>
            </a:r>
            <a:r>
              <a:rPr lang="en-US" sz="1600" dirty="0" smtClean="0"/>
              <a:t> </a:t>
            </a:r>
            <a:r>
              <a:rPr lang="en-US" sz="1600" dirty="0" err="1" smtClean="0"/>
              <a:t>thể</a:t>
            </a:r>
            <a:r>
              <a:rPr lang="en-US" sz="1600" dirty="0" smtClean="0"/>
              <a:t> </a:t>
            </a:r>
            <a:r>
              <a:rPr lang="en-US" sz="1600" dirty="0" err="1" smtClean="0"/>
              <a:t>trộn</a:t>
            </a:r>
            <a:r>
              <a:rPr lang="en-US" sz="1600" dirty="0" smtClean="0"/>
              <a:t> </a:t>
            </a:r>
            <a:r>
              <a:rPr lang="en-US" sz="1600" dirty="0" err="1" smtClean="0"/>
              <a:t>lẫn</a:t>
            </a:r>
            <a:r>
              <a:rPr lang="en-US" sz="1600" dirty="0" smtClean="0"/>
              <a:t> </a:t>
            </a:r>
            <a:r>
              <a:rPr lang="en-US" sz="1600" dirty="0" err="1" smtClean="0"/>
              <a:t>với</a:t>
            </a:r>
            <a:r>
              <a:rPr lang="en-US" sz="1600" dirty="0" smtClean="0"/>
              <a:t> </a:t>
            </a:r>
            <a:r>
              <a:rPr lang="en-US" sz="1600" dirty="0" err="1" smtClean="0"/>
              <a:t>nhau</a:t>
            </a:r>
            <a:r>
              <a:rPr lang="en-US" sz="1600" dirty="0" smtClean="0"/>
              <a:t>?</a:t>
            </a:r>
          </a:p>
        </p:txBody>
      </p:sp>
      <p:pic>
        <p:nvPicPr>
          <p:cNvPr id="3075" name="Picture 3" descr="C:\Program Files (x86)\Microsoft Office\MEDIA\CAGCAT10\j018316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428" y="2320635"/>
            <a:ext cx="1901038" cy="166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Program Files (x86)\Microsoft Office\MEDIA\CAGCAT10\j0183290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466" y="2268346"/>
            <a:ext cx="1723644" cy="1848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1BA7C-1B15-4B1F-925D-C0C3C25CA3EE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duy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5C8D2-23B4-4DB7-9AA3-D5C366783CD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653156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799" y="228600"/>
            <a:ext cx="7626927" cy="1087582"/>
          </a:xfrm>
        </p:spPr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 - Adapt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8" y="1752600"/>
            <a:ext cx="6165272" cy="43735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err="1" smtClean="0"/>
              <a:t>Chuyển</a:t>
            </a:r>
            <a:r>
              <a:rPr lang="en-US" sz="1600" dirty="0" smtClean="0"/>
              <a:t> </a:t>
            </a:r>
            <a:r>
              <a:rPr lang="en-US" sz="1600" dirty="0" err="1" smtClean="0"/>
              <a:t>đối</a:t>
            </a:r>
            <a:r>
              <a:rPr lang="en-US" sz="1600" dirty="0" smtClean="0"/>
              <a:t> </a:t>
            </a:r>
            <a:r>
              <a:rPr lang="en-US" sz="1600" dirty="0" err="1" smtClean="0"/>
              <a:t>tượng</a:t>
            </a:r>
            <a:r>
              <a:rPr lang="en-US" sz="1600" dirty="0" smtClean="0"/>
              <a:t> </a:t>
            </a:r>
            <a:r>
              <a:rPr lang="en-US" sz="1600" dirty="0" err="1" smtClean="0"/>
              <a:t>cũ</a:t>
            </a:r>
            <a:r>
              <a:rPr lang="en-US" sz="1600" dirty="0" smtClean="0"/>
              <a:t> sang </a:t>
            </a:r>
            <a:r>
              <a:rPr lang="en-US" sz="1600" dirty="0" err="1" smtClean="0"/>
              <a:t>đối</a:t>
            </a:r>
            <a:r>
              <a:rPr lang="en-US" sz="1600" dirty="0" smtClean="0"/>
              <a:t> </a:t>
            </a:r>
            <a:r>
              <a:rPr lang="en-US" sz="1600" dirty="0" err="1" smtClean="0"/>
              <a:t>tượng</a:t>
            </a:r>
            <a:r>
              <a:rPr lang="en-US" sz="1600" dirty="0" smtClean="0"/>
              <a:t> </a:t>
            </a:r>
            <a:r>
              <a:rPr lang="en-US" sz="1600" dirty="0" err="1" smtClean="0"/>
              <a:t>cũ</a:t>
            </a:r>
            <a:r>
              <a:rPr lang="en-US" sz="1600" dirty="0" smtClean="0"/>
              <a:t> sang </a:t>
            </a:r>
            <a:r>
              <a:rPr lang="en-US" sz="1600" dirty="0" err="1" smtClean="0"/>
              <a:t>đối</a:t>
            </a:r>
            <a:r>
              <a:rPr lang="en-US" sz="1600" dirty="0" smtClean="0"/>
              <a:t> </a:t>
            </a:r>
            <a:r>
              <a:rPr lang="en-US" sz="1600" dirty="0" err="1" smtClean="0"/>
              <a:t>tượng</a:t>
            </a:r>
            <a:r>
              <a:rPr lang="en-US" sz="1600" dirty="0" smtClean="0"/>
              <a:t> </a:t>
            </a:r>
            <a:r>
              <a:rPr lang="en-US" sz="1600" dirty="0" err="1" smtClean="0"/>
              <a:t>mới</a:t>
            </a:r>
            <a:r>
              <a:rPr lang="en-US" sz="1600" dirty="0" smtClean="0"/>
              <a:t>. </a:t>
            </a:r>
            <a:r>
              <a:rPr lang="en-US" sz="1600" dirty="0" err="1" smtClean="0"/>
              <a:t>Taọ</a:t>
            </a:r>
            <a:r>
              <a:rPr lang="en-US" sz="1600" dirty="0" smtClean="0"/>
              <a:t> </a:t>
            </a:r>
            <a:r>
              <a:rPr lang="en-US" sz="1600" dirty="0" err="1" smtClean="0"/>
              <a:t>hình</a:t>
            </a:r>
            <a:r>
              <a:rPr lang="en-US" sz="1600" dirty="0" smtClean="0"/>
              <a:t> </a:t>
            </a:r>
            <a:r>
              <a:rPr lang="en-US" sz="1600" dirty="0" err="1" smtClean="0"/>
              <a:t>ảnh</a:t>
            </a:r>
            <a:r>
              <a:rPr lang="en-US" sz="1600" dirty="0" smtClean="0"/>
              <a:t> </a:t>
            </a:r>
            <a:r>
              <a:rPr lang="en-US" sz="1600" dirty="0" err="1" smtClean="0"/>
              <a:t>mới</a:t>
            </a:r>
            <a:r>
              <a:rPr lang="en-US" sz="1600" dirty="0" smtClean="0"/>
              <a:t> </a:t>
            </a:r>
            <a:r>
              <a:rPr lang="en-US" sz="1600" dirty="0" err="1" smtClean="0"/>
              <a:t>thân</a:t>
            </a:r>
            <a:r>
              <a:rPr lang="en-US" sz="1600" dirty="0" smtClean="0"/>
              <a:t> </a:t>
            </a:r>
            <a:r>
              <a:rPr lang="en-US" sz="1600" dirty="0" err="1" smtClean="0"/>
              <a:t>thiện</a:t>
            </a:r>
            <a:r>
              <a:rPr lang="en-US" sz="1600" dirty="0" smtClean="0"/>
              <a:t>, </a:t>
            </a:r>
            <a:r>
              <a:rPr lang="en-US" sz="1600" dirty="0" err="1" smtClean="0"/>
              <a:t>gần</a:t>
            </a:r>
            <a:r>
              <a:rPr lang="en-US" sz="1600" dirty="0" smtClean="0"/>
              <a:t> </a:t>
            </a:r>
            <a:r>
              <a:rPr lang="en-US" sz="1600" dirty="0" err="1" smtClean="0"/>
              <a:t>gũi</a:t>
            </a:r>
            <a:r>
              <a:rPr lang="en-US" sz="1600" dirty="0" smtClean="0"/>
              <a:t>, </a:t>
            </a:r>
            <a:r>
              <a:rPr lang="en-US" sz="1600" dirty="0" err="1" smtClean="0"/>
              <a:t>đẹp</a:t>
            </a:r>
            <a:r>
              <a:rPr lang="en-US" sz="1600" dirty="0" smtClean="0"/>
              <a:t> </a:t>
            </a:r>
            <a:r>
              <a:rPr lang="en-US" sz="1600" dirty="0" err="1" smtClean="0"/>
              <a:t>hơn</a:t>
            </a:r>
            <a:r>
              <a:rPr lang="en-US" sz="1600" dirty="0" smtClean="0"/>
              <a:t>?</a:t>
            </a:r>
          </a:p>
          <a:p>
            <a:pPr marL="0" indent="0">
              <a:buNone/>
            </a:pPr>
            <a:r>
              <a:rPr lang="en-US" sz="1600" dirty="0" err="1" smtClean="0"/>
              <a:t>Một</a:t>
            </a:r>
            <a:r>
              <a:rPr lang="en-US" sz="1600" dirty="0" smtClean="0"/>
              <a:t> </a:t>
            </a:r>
            <a:r>
              <a:rPr lang="en-US" sz="1600" dirty="0" err="1" smtClean="0"/>
              <a:t>vài</a:t>
            </a:r>
            <a:r>
              <a:rPr lang="en-US" sz="1600" dirty="0" smtClean="0"/>
              <a:t> </a:t>
            </a:r>
            <a:r>
              <a:rPr lang="en-US" sz="1600" dirty="0" err="1" smtClean="0"/>
              <a:t>câu</a:t>
            </a:r>
            <a:r>
              <a:rPr lang="en-US" sz="1600" dirty="0" smtClean="0"/>
              <a:t> </a:t>
            </a:r>
            <a:r>
              <a:rPr lang="en-US" sz="1600" dirty="0" err="1" smtClean="0"/>
              <a:t>hỏi</a:t>
            </a:r>
            <a:r>
              <a:rPr lang="en-US" sz="1600" dirty="0" smtClean="0"/>
              <a:t> </a:t>
            </a:r>
            <a:r>
              <a:rPr lang="en-US" sz="1600" dirty="0" err="1" smtClean="0"/>
              <a:t>gợi</a:t>
            </a:r>
            <a:r>
              <a:rPr lang="en-US" sz="1600" dirty="0" smtClean="0"/>
              <a:t> ý:</a:t>
            </a:r>
          </a:p>
          <a:p>
            <a:pPr>
              <a:buFont typeface="Wingdings" pitchFamily="2" charset="2"/>
              <a:buChar char="v"/>
            </a:pPr>
            <a:r>
              <a:rPr lang="en-US" sz="1600" dirty="0" err="1" smtClean="0"/>
              <a:t>Làm</a:t>
            </a:r>
            <a:r>
              <a:rPr lang="en-US" sz="1600" dirty="0" smtClean="0"/>
              <a:t> </a:t>
            </a:r>
            <a:r>
              <a:rPr lang="en-US" sz="1600" dirty="0" err="1" smtClean="0"/>
              <a:t>thế</a:t>
            </a:r>
            <a:r>
              <a:rPr lang="en-US" sz="1600" dirty="0" smtClean="0"/>
              <a:t> </a:t>
            </a:r>
            <a:r>
              <a:rPr lang="en-US" sz="1600" dirty="0" err="1" smtClean="0"/>
              <a:t>nào</a:t>
            </a:r>
            <a:r>
              <a:rPr lang="en-US" sz="1600" dirty="0" smtClean="0"/>
              <a:t> </a:t>
            </a:r>
            <a:r>
              <a:rPr lang="en-US" sz="1600" dirty="0" err="1" smtClean="0"/>
              <a:t>cũng</a:t>
            </a:r>
            <a:r>
              <a:rPr lang="en-US" sz="1600" dirty="0" smtClean="0"/>
              <a:t> </a:t>
            </a:r>
            <a:r>
              <a:rPr lang="en-US" sz="1600" dirty="0" err="1" smtClean="0"/>
              <a:t>thích</a:t>
            </a:r>
            <a:r>
              <a:rPr lang="en-US" sz="1600" dirty="0" smtClean="0"/>
              <a:t> </a:t>
            </a:r>
            <a:r>
              <a:rPr lang="en-US" sz="1600" dirty="0" err="1" smtClean="0"/>
              <a:t>nghi</a:t>
            </a:r>
            <a:r>
              <a:rPr lang="en-US" sz="1600" dirty="0" smtClean="0"/>
              <a:t> </a:t>
            </a:r>
            <a:r>
              <a:rPr lang="en-US" sz="1600" dirty="0" err="1" smtClean="0"/>
              <a:t>tốt</a:t>
            </a:r>
            <a:r>
              <a:rPr lang="en-US" sz="1600" dirty="0" smtClean="0"/>
              <a:t> </a:t>
            </a:r>
            <a:r>
              <a:rPr lang="en-US" sz="1600" dirty="0" err="1" smtClean="0"/>
              <a:t>hơn</a:t>
            </a:r>
            <a:r>
              <a:rPr lang="en-US" sz="1600" dirty="0" smtClean="0"/>
              <a:t>  ?</a:t>
            </a:r>
          </a:p>
          <a:p>
            <a:pPr>
              <a:buFont typeface="Wingdings" pitchFamily="2" charset="2"/>
              <a:buChar char="v"/>
            </a:pPr>
            <a:r>
              <a:rPr lang="en-US" sz="1600" dirty="0" err="1" smtClean="0"/>
              <a:t>Làm</a:t>
            </a:r>
            <a:r>
              <a:rPr lang="en-US" sz="1600" dirty="0" smtClean="0"/>
              <a:t> </a:t>
            </a:r>
            <a:r>
              <a:rPr lang="en-US" sz="1600" dirty="0" err="1" smtClean="0"/>
              <a:t>thế</a:t>
            </a:r>
            <a:r>
              <a:rPr lang="en-US" sz="1600" dirty="0" smtClean="0"/>
              <a:t> </a:t>
            </a:r>
            <a:r>
              <a:rPr lang="en-US" sz="1600" dirty="0" err="1" smtClean="0"/>
              <a:t>nào</a:t>
            </a:r>
            <a:r>
              <a:rPr lang="en-US" sz="1600" dirty="0" smtClean="0"/>
              <a:t> </a:t>
            </a:r>
            <a:r>
              <a:rPr lang="en-US" sz="1600" dirty="0" err="1" smtClean="0"/>
              <a:t>để</a:t>
            </a:r>
            <a:r>
              <a:rPr lang="en-US" sz="1600" dirty="0" smtClean="0"/>
              <a:t> </a:t>
            </a:r>
            <a:r>
              <a:rPr lang="en-US" sz="1600" dirty="0" err="1" smtClean="0"/>
              <a:t>có</a:t>
            </a:r>
            <a:r>
              <a:rPr lang="en-US" sz="1600" dirty="0" smtClean="0"/>
              <a:t> </a:t>
            </a:r>
            <a:r>
              <a:rPr lang="en-US" sz="1600" dirty="0" err="1" smtClean="0"/>
              <a:t>thể</a:t>
            </a:r>
            <a:r>
              <a:rPr lang="en-US" sz="1600" dirty="0" smtClean="0"/>
              <a:t> </a:t>
            </a:r>
            <a:r>
              <a:rPr lang="en-US" sz="1600" dirty="0" err="1" smtClean="0"/>
              <a:t>tương</a:t>
            </a:r>
            <a:r>
              <a:rPr lang="en-US" sz="1600" dirty="0" smtClean="0"/>
              <a:t> </a:t>
            </a:r>
            <a:r>
              <a:rPr lang="en-US" sz="1600" dirty="0" err="1" smtClean="0"/>
              <a:t>thích</a:t>
            </a:r>
            <a:r>
              <a:rPr lang="en-US" sz="1600" dirty="0" smtClean="0"/>
              <a:t> </a:t>
            </a:r>
            <a:r>
              <a:rPr lang="en-US" sz="1600" dirty="0" err="1" smtClean="0"/>
              <a:t>tốt</a:t>
            </a:r>
            <a:r>
              <a:rPr lang="en-US" sz="1600" dirty="0" smtClean="0"/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sz="1600" dirty="0" err="1" smtClean="0"/>
              <a:t>Làm</a:t>
            </a:r>
            <a:r>
              <a:rPr lang="en-US" sz="1600" dirty="0" smtClean="0"/>
              <a:t> </a:t>
            </a:r>
            <a:r>
              <a:rPr lang="en-US" sz="1600" dirty="0" err="1" smtClean="0"/>
              <a:t>thế</a:t>
            </a:r>
            <a:r>
              <a:rPr lang="en-US" sz="1600" dirty="0" smtClean="0"/>
              <a:t> </a:t>
            </a:r>
            <a:r>
              <a:rPr lang="en-US" sz="1600" dirty="0" err="1" smtClean="0"/>
              <a:t>nào</a:t>
            </a:r>
            <a:r>
              <a:rPr lang="en-US" sz="1600" dirty="0" smtClean="0"/>
              <a:t> </a:t>
            </a:r>
            <a:r>
              <a:rPr lang="en-US" sz="1600" dirty="0" err="1" smtClean="0"/>
              <a:t>để</a:t>
            </a:r>
            <a:r>
              <a:rPr lang="en-US" sz="1600" dirty="0" smtClean="0"/>
              <a:t> </a:t>
            </a:r>
            <a:r>
              <a:rPr lang="en-US" sz="1600" dirty="0" err="1" smtClean="0"/>
              <a:t>thích</a:t>
            </a:r>
            <a:r>
              <a:rPr lang="en-US" sz="1600" dirty="0" smtClean="0"/>
              <a:t> </a:t>
            </a:r>
            <a:r>
              <a:rPr lang="en-US" sz="1600" dirty="0" err="1" smtClean="0"/>
              <a:t>hợp</a:t>
            </a:r>
            <a:r>
              <a:rPr lang="en-US" sz="1600" dirty="0" smtClean="0"/>
              <a:t> </a:t>
            </a:r>
            <a:r>
              <a:rPr lang="en-US" sz="1600" dirty="0" err="1" smtClean="0"/>
              <a:t>hơn</a:t>
            </a:r>
            <a:r>
              <a:rPr lang="en-US" sz="1600" dirty="0" smtClean="0"/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sz="1600" dirty="0" err="1" smtClean="0"/>
              <a:t>Có</a:t>
            </a:r>
            <a:r>
              <a:rPr lang="en-US" sz="1600" dirty="0" smtClean="0"/>
              <a:t> </a:t>
            </a:r>
            <a:r>
              <a:rPr lang="en-US" sz="1600" dirty="0" err="1" smtClean="0"/>
              <a:t>caí</a:t>
            </a:r>
            <a:r>
              <a:rPr lang="en-US" sz="1600" dirty="0" smtClean="0"/>
              <a:t> </a:t>
            </a:r>
            <a:r>
              <a:rPr lang="en-US" sz="1600" dirty="0" err="1" smtClean="0"/>
              <a:t>gí</a:t>
            </a:r>
            <a:r>
              <a:rPr lang="en-US" sz="1600" dirty="0" smtClean="0"/>
              <a:t> </a:t>
            </a:r>
            <a:r>
              <a:rPr lang="en-US" sz="1600" dirty="0" err="1" smtClean="0"/>
              <a:t>khác</a:t>
            </a:r>
            <a:r>
              <a:rPr lang="en-US" sz="1600" dirty="0" smtClean="0"/>
              <a:t> </a:t>
            </a:r>
            <a:r>
              <a:rPr lang="en-US" sz="1600" dirty="0" err="1" smtClean="0"/>
              <a:t>mà</a:t>
            </a:r>
            <a:r>
              <a:rPr lang="en-US" sz="1600" dirty="0" smtClean="0"/>
              <a:t> </a:t>
            </a:r>
            <a:r>
              <a:rPr lang="en-US" sz="1600" dirty="0" err="1" smtClean="0"/>
              <a:t>tương</a:t>
            </a:r>
            <a:r>
              <a:rPr lang="en-US" sz="1600" dirty="0" smtClean="0"/>
              <a:t> </a:t>
            </a:r>
            <a:r>
              <a:rPr lang="en-US" sz="1600" dirty="0" err="1" smtClean="0"/>
              <a:t>tự</a:t>
            </a:r>
            <a:r>
              <a:rPr lang="en-US" sz="1600" dirty="0" smtClean="0"/>
              <a:t> </a:t>
            </a:r>
            <a:r>
              <a:rPr lang="en-US" sz="1600" dirty="0" err="1" smtClean="0"/>
              <a:t>cái</a:t>
            </a:r>
            <a:r>
              <a:rPr lang="en-US" sz="1600" dirty="0" smtClean="0"/>
              <a:t> </a:t>
            </a:r>
            <a:r>
              <a:rPr lang="en-US" sz="1600" dirty="0" err="1" smtClean="0"/>
              <a:t>chúng</a:t>
            </a:r>
            <a:r>
              <a:rPr lang="en-US" sz="1600" dirty="0" smtClean="0"/>
              <a:t> ta </a:t>
            </a:r>
            <a:r>
              <a:rPr lang="en-US" sz="1600" dirty="0" err="1" smtClean="0"/>
              <a:t>đang</a:t>
            </a:r>
            <a:r>
              <a:rPr lang="en-US" sz="1600" dirty="0" smtClean="0"/>
              <a:t> </a:t>
            </a:r>
            <a:r>
              <a:rPr lang="en-US" sz="1600" dirty="0" err="1" smtClean="0"/>
              <a:t>xét</a:t>
            </a:r>
            <a:r>
              <a:rPr lang="en-US" sz="1600" dirty="0" smtClean="0"/>
              <a:t> </a:t>
            </a:r>
            <a:r>
              <a:rPr lang="en-US" sz="1600" dirty="0" err="1" smtClean="0"/>
              <a:t>không</a:t>
            </a:r>
            <a:r>
              <a:rPr lang="en-US" sz="1600" dirty="0" smtClean="0"/>
              <a:t>. </a:t>
            </a:r>
            <a:r>
              <a:rPr lang="en-US" sz="1600" dirty="0" err="1" smtClean="0"/>
              <a:t>Nhưng</a:t>
            </a:r>
            <a:r>
              <a:rPr lang="en-US" sz="1600" dirty="0" smtClean="0"/>
              <a:t> </a:t>
            </a:r>
            <a:r>
              <a:rPr lang="en-US" sz="1600" dirty="0" err="1" smtClean="0"/>
              <a:t>trong</a:t>
            </a:r>
            <a:r>
              <a:rPr lang="en-US" sz="1600" dirty="0" smtClean="0"/>
              <a:t> </a:t>
            </a:r>
            <a:r>
              <a:rPr lang="en-US" sz="1600" dirty="0" err="1" smtClean="0"/>
              <a:t>một</a:t>
            </a:r>
            <a:r>
              <a:rPr lang="en-US" sz="1600" dirty="0" smtClean="0"/>
              <a:t> </a:t>
            </a:r>
            <a:r>
              <a:rPr lang="en-US" sz="1600" dirty="0" err="1" smtClean="0"/>
              <a:t>tình</a:t>
            </a:r>
            <a:r>
              <a:rPr lang="en-US" sz="1600" dirty="0" smtClean="0"/>
              <a:t> </a:t>
            </a:r>
            <a:r>
              <a:rPr lang="en-US" sz="1600" dirty="0" err="1" smtClean="0"/>
              <a:t>huống</a:t>
            </a:r>
            <a:r>
              <a:rPr lang="en-US" sz="1600" dirty="0" smtClean="0"/>
              <a:t> </a:t>
            </a:r>
            <a:r>
              <a:rPr lang="en-US" sz="1600" dirty="0" err="1" smtClean="0"/>
              <a:t>khác</a:t>
            </a:r>
            <a:r>
              <a:rPr lang="en-US" sz="1600" dirty="0" smtClean="0"/>
              <a:t>!</a:t>
            </a:r>
          </a:p>
        </p:txBody>
      </p:sp>
      <p:pic>
        <p:nvPicPr>
          <p:cNvPr id="4098" name="Picture 2" descr="C:\Program Files (x86)\Microsoft Office\MEDIA\CAGCAT10\j0211949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661112"/>
            <a:ext cx="1900123" cy="116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90DBD-7214-4802-AD53-371450E7B716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nguyen duy khanh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5C8D2-23B4-4DB7-9AA3-D5C366783CD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162393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327</Words>
  <Application>Microsoft Office PowerPoint</Application>
  <PresentationFormat>On-screen Show (4:3)</PresentationFormat>
  <Paragraphs>42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PHƯƠNG PHÁP SÁNG TẠO SCAMPER</vt:lpstr>
      <vt:lpstr>Phép thay thế - substitute</vt:lpstr>
      <vt:lpstr>Phép kết hợp – Combine</vt:lpstr>
      <vt:lpstr>Phép thích ứng - Adapt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PHÁP SÁNG TẠO SCAMPER</dc:title>
  <dc:creator>K.CNTT</dc:creator>
  <cp:lastModifiedBy>K.CNTT</cp:lastModifiedBy>
  <cp:revision>7</cp:revision>
  <dcterms:created xsi:type="dcterms:W3CDTF">2016-06-28T00:45:15Z</dcterms:created>
  <dcterms:modified xsi:type="dcterms:W3CDTF">2016-06-28T01:59:01Z</dcterms:modified>
</cp:coreProperties>
</file>